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9859-83F7-4845-9FB2-FA25D0CD2306}" type="datetimeFigureOut">
              <a:rPr lang="nl-NL" smtClean="0"/>
              <a:t>24-1-2020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FAA8-CAE4-4A58-9F63-132679B1CE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97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9859-83F7-4845-9FB2-FA25D0CD2306}" type="datetimeFigureOut">
              <a:rPr lang="nl-NL" smtClean="0"/>
              <a:t>24-1-2020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FAA8-CAE4-4A58-9F63-132679B1CE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338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9859-83F7-4845-9FB2-FA25D0CD2306}" type="datetimeFigureOut">
              <a:rPr lang="nl-NL" smtClean="0"/>
              <a:t>24-1-2020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FAA8-CAE4-4A58-9F63-132679B1CE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679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9859-83F7-4845-9FB2-FA25D0CD2306}" type="datetimeFigureOut">
              <a:rPr lang="nl-NL" smtClean="0"/>
              <a:t>24-1-2020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FAA8-CAE4-4A58-9F63-132679B1CE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465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9859-83F7-4845-9FB2-FA25D0CD2306}" type="datetimeFigureOut">
              <a:rPr lang="nl-NL" smtClean="0"/>
              <a:t>24-1-2020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FAA8-CAE4-4A58-9F63-132679B1CE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25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9859-83F7-4845-9FB2-FA25D0CD2306}" type="datetimeFigureOut">
              <a:rPr lang="nl-NL" smtClean="0"/>
              <a:t>24-1-2020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FAA8-CAE4-4A58-9F63-132679B1CE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762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9859-83F7-4845-9FB2-FA25D0CD2306}" type="datetimeFigureOut">
              <a:rPr lang="nl-NL" smtClean="0"/>
              <a:t>24-1-2020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FAA8-CAE4-4A58-9F63-132679B1CE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961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9859-83F7-4845-9FB2-FA25D0CD2306}" type="datetimeFigureOut">
              <a:rPr lang="nl-NL" smtClean="0"/>
              <a:t>24-1-2020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FAA8-CAE4-4A58-9F63-132679B1CE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2601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9859-83F7-4845-9FB2-FA25D0CD2306}" type="datetimeFigureOut">
              <a:rPr lang="nl-NL" smtClean="0"/>
              <a:t>24-1-2020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FAA8-CAE4-4A58-9F63-132679B1CE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672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9859-83F7-4845-9FB2-FA25D0CD2306}" type="datetimeFigureOut">
              <a:rPr lang="nl-NL" smtClean="0"/>
              <a:t>24-1-2020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FAA8-CAE4-4A58-9F63-132679B1CE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38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9859-83F7-4845-9FB2-FA25D0CD2306}" type="datetimeFigureOut">
              <a:rPr lang="nl-NL" smtClean="0"/>
              <a:t>24-1-2020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FAA8-CAE4-4A58-9F63-132679B1CE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840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B9859-83F7-4845-9FB2-FA25D0CD2306}" type="datetimeFigureOut">
              <a:rPr lang="nl-NL" smtClean="0"/>
              <a:t>24-1-2020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EFAA8-CAE4-4A58-9F63-132679B1CE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056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liehandelkreuze.x10spin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2999"/>
          </a:xfrm>
        </p:spPr>
        <p:txBody>
          <a:bodyPr/>
          <a:lstStyle/>
          <a:p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NIEUW!  Kreuze </a:t>
            </a:r>
            <a:r>
              <a:rPr lang="nl-NL" dirty="0" err="1" smtClean="0">
                <a:solidFill>
                  <a:schemeClr val="accent1">
                    <a:lumMod val="75000"/>
                  </a:schemeClr>
                </a:solidFill>
              </a:rPr>
              <a:t>waspas</a:t>
            </a:r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-app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963" y="2188589"/>
            <a:ext cx="6325040" cy="388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0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41556"/>
            <a:ext cx="10515600" cy="2864107"/>
          </a:xfrm>
        </p:spPr>
        <p:txBody>
          <a:bodyPr>
            <a:normAutofit/>
          </a:bodyPr>
          <a:lstStyle/>
          <a:p>
            <a:r>
              <a:rPr lang="nl-NL" dirty="0" smtClean="0"/>
              <a:t>Eenvoudig te installeren, ga naar </a:t>
            </a:r>
            <a:r>
              <a:rPr lang="nl-NL" dirty="0" smtClean="0">
                <a:hlinkClick r:id="rId2"/>
              </a:rPr>
              <a:t>www.oliehandelkreuze.x10spin.com/</a:t>
            </a:r>
            <a:r>
              <a:rPr lang="nl-NL" dirty="0" smtClean="0"/>
              <a:t>of kijk op onze website onder het kopje wasstraat en volg de stappen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74" y="2954210"/>
            <a:ext cx="7637085" cy="3544365"/>
          </a:xfrm>
        </p:spPr>
      </p:pic>
    </p:spTree>
    <p:extLst>
      <p:ext uri="{BB962C8B-B14F-4D97-AF65-F5344CB8AC3E}">
        <p14:creationId xmlns:p14="http://schemas.microsoft.com/office/powerpoint/2010/main" val="20123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                 Registreer uzelf als klant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95" y="1404420"/>
            <a:ext cx="7290486" cy="4996160"/>
          </a:xfrm>
        </p:spPr>
      </p:pic>
    </p:spTree>
    <p:extLst>
      <p:ext uri="{BB962C8B-B14F-4D97-AF65-F5344CB8AC3E}">
        <p14:creationId xmlns:p14="http://schemas.microsoft.com/office/powerpoint/2010/main" val="252785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         Log vervolgens in op de website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62" y="1479149"/>
            <a:ext cx="6565838" cy="4517383"/>
          </a:xfrm>
        </p:spPr>
      </p:pic>
    </p:spTree>
    <p:extLst>
      <p:ext uri="{BB962C8B-B14F-4D97-AF65-F5344CB8AC3E}">
        <p14:creationId xmlns:p14="http://schemas.microsoft.com/office/powerpoint/2010/main" val="131810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                       Download onze app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70" y="1659283"/>
            <a:ext cx="7277886" cy="4517680"/>
          </a:xfrm>
        </p:spPr>
      </p:pic>
    </p:spTree>
    <p:extLst>
      <p:ext uri="{BB962C8B-B14F-4D97-AF65-F5344CB8AC3E}">
        <p14:creationId xmlns:p14="http://schemas.microsoft.com/office/powerpoint/2010/main" val="158990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                    Waardeer uw saldo op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751" y="1566036"/>
            <a:ext cx="8484973" cy="4879992"/>
          </a:xfrm>
        </p:spPr>
      </p:pic>
    </p:spTree>
    <p:extLst>
      <p:ext uri="{BB962C8B-B14F-4D97-AF65-F5344CB8AC3E}">
        <p14:creationId xmlns:p14="http://schemas.microsoft.com/office/powerpoint/2010/main" val="386809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             U kunt nu wassen via de app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27" y="1825625"/>
            <a:ext cx="2009546" cy="4351338"/>
          </a:xfrm>
        </p:spPr>
      </p:pic>
    </p:spTree>
    <p:extLst>
      <p:ext uri="{BB962C8B-B14F-4D97-AF65-F5344CB8AC3E}">
        <p14:creationId xmlns:p14="http://schemas.microsoft.com/office/powerpoint/2010/main" val="3153662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52</Words>
  <Application>Microsoft Office PowerPoint</Application>
  <PresentationFormat>Breedbeeld</PresentationFormat>
  <Paragraphs>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NIEUW!  Kreuze waspas-app</vt:lpstr>
      <vt:lpstr>Eenvoudig te installeren, ga naar www.oliehandelkreuze.x10spin.com/of kijk op onze website onder het kopje wasstraat en volg de stappen</vt:lpstr>
      <vt:lpstr>                   Registreer uzelf als klant</vt:lpstr>
      <vt:lpstr>           Log vervolgens in op de website</vt:lpstr>
      <vt:lpstr>                         Download onze app</vt:lpstr>
      <vt:lpstr>                      Waardeer uw saldo op</vt:lpstr>
      <vt:lpstr>               U kunt nu wassen via de app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NIEUW!  Kreuze waspas-app</dc:title>
  <dc:creator>Edwin</dc:creator>
  <cp:lastModifiedBy>Edwin</cp:lastModifiedBy>
  <cp:revision>4</cp:revision>
  <dcterms:created xsi:type="dcterms:W3CDTF">2020-01-24T10:23:49Z</dcterms:created>
  <dcterms:modified xsi:type="dcterms:W3CDTF">2020-01-24T10:41:04Z</dcterms:modified>
</cp:coreProperties>
</file>